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76" r:id="rId3"/>
    <p:sldId id="342" r:id="rId4"/>
    <p:sldId id="345" r:id="rId5"/>
    <p:sldId id="343" r:id="rId6"/>
    <p:sldId id="344" r:id="rId7"/>
    <p:sldId id="346" r:id="rId8"/>
    <p:sldId id="306" r:id="rId9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276"/>
            <p14:sldId id="342"/>
            <p14:sldId id="345"/>
            <p14:sldId id="343"/>
            <p14:sldId id="344"/>
            <p14:sldId id="346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2060"/>
    <a:srgbClr val="00359E"/>
    <a:srgbClr val="0085B4"/>
    <a:srgbClr val="002F8E"/>
    <a:srgbClr val="3A67B8"/>
    <a:srgbClr val="B45210"/>
    <a:srgbClr val="9E5ECE"/>
    <a:srgbClr val="7E36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20" y="114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5499"/>
            <a:ext cx="51120675" cy="2878988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9085" y="10081788"/>
            <a:ext cx="32566520" cy="6902655"/>
          </a:xfrm>
        </p:spPr>
        <p:txBody>
          <a:bodyPr anchor="b">
            <a:noAutofit/>
          </a:bodyPr>
          <a:lstStyle>
            <a:lvl1pPr algn="r">
              <a:defRPr sz="2264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9085" y="16984432"/>
            <a:ext cx="32566520" cy="459910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5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11324262"/>
            <a:ext cx="36045560" cy="7658533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0042" y="9058970"/>
            <a:ext cx="17543528" cy="16271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2085" y="9058972"/>
            <a:ext cx="17543524" cy="1627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3380" y="9060622"/>
            <a:ext cx="175501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3380" y="11476789"/>
            <a:ext cx="17550186" cy="1385358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35431" y="9060622"/>
            <a:ext cx="17550165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35437" y="11476789"/>
            <a:ext cx="17550161" cy="1385358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0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0" y="2555946"/>
            <a:ext cx="36045560" cy="55378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1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10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1" y="6283383"/>
            <a:ext cx="16161915" cy="5360383"/>
          </a:xfrm>
        </p:spPr>
        <p:txBody>
          <a:bodyPr anchor="b">
            <a:normAutofit/>
          </a:bodyPr>
          <a:lstStyle>
            <a:lvl1pPr>
              <a:defRPr sz="838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466" y="2158988"/>
            <a:ext cx="18925136" cy="2317137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041" y="11643764"/>
            <a:ext cx="16161915" cy="10836140"/>
          </a:xfrm>
        </p:spPr>
        <p:txBody>
          <a:bodyPr>
            <a:normAutofit/>
          </a:bodyPr>
          <a:lstStyle>
            <a:lvl1pPr marL="0" indent="0">
              <a:buNone/>
              <a:defRPr sz="5870"/>
            </a:lvl1pPr>
            <a:lvl2pPr marL="1916374" indent="0">
              <a:buNone/>
              <a:defRPr sz="5870"/>
            </a:lvl2pPr>
            <a:lvl3pPr marL="3832747" indent="0">
              <a:buNone/>
              <a:defRPr sz="5031"/>
            </a:lvl3pPr>
            <a:lvl4pPr marL="5749121" indent="0">
              <a:buNone/>
              <a:defRPr sz="4193"/>
            </a:lvl4pPr>
            <a:lvl5pPr marL="7665491" indent="0">
              <a:buNone/>
              <a:defRPr sz="4193"/>
            </a:lvl5pPr>
            <a:lvl6pPr marL="9581865" indent="0">
              <a:buNone/>
              <a:defRPr sz="4193"/>
            </a:lvl6pPr>
            <a:lvl7pPr marL="11498238" indent="0">
              <a:buNone/>
              <a:defRPr sz="4193"/>
            </a:lvl7pPr>
            <a:lvl8pPr marL="13414612" indent="0">
              <a:buNone/>
              <a:defRPr sz="4193"/>
            </a:lvl8pPr>
            <a:lvl9pPr marL="15330986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2" y="20128071"/>
            <a:ext cx="36045556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0040" y="2555946"/>
            <a:ext cx="36045560" cy="16124419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042" y="22504304"/>
            <a:ext cx="36045556" cy="2826064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2555946"/>
            <a:ext cx="36045560" cy="14270696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743601"/>
            <a:ext cx="36045560" cy="6586767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1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054" y="2555946"/>
            <a:ext cx="33938451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28178" y="15229176"/>
            <a:ext cx="30292203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743601"/>
            <a:ext cx="36045560" cy="6586767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72044" y="3313916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88117" y="12102822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7547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16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8100486"/>
            <a:ext cx="36045560" cy="10882307"/>
          </a:xfrm>
        </p:spPr>
        <p:txBody>
          <a:bodyPr anchor="b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054" y="2555946"/>
            <a:ext cx="33938451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0034" y="16826642"/>
            <a:ext cx="36045564" cy="21561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72044" y="3313916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8117" y="12102822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42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536" y="2555946"/>
            <a:ext cx="36010067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0034" y="16826642"/>
            <a:ext cx="36045564" cy="21561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4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4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08206" y="2555943"/>
            <a:ext cx="5470747" cy="2201841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0045" y="2555946"/>
            <a:ext cx="29602988" cy="220184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1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5499"/>
            <a:ext cx="51120675" cy="287898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0040" y="2555946"/>
            <a:ext cx="36045560" cy="5537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0" y="9058972"/>
            <a:ext cx="36045560" cy="1627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10899" y="25330371"/>
            <a:ext cx="382373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0040" y="25330371"/>
            <a:ext cx="2640569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20384" y="25330371"/>
            <a:ext cx="286521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/>
            </a:gs>
            <a:gs pos="0">
              <a:schemeClr val="accent1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943" y="1405850"/>
            <a:ext cx="4945744" cy="499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06401" y="11604450"/>
            <a:ext cx="284988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Жиноят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кодекси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кодексга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ўзгартиш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қўшимчалар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киритишни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назарда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тутувчи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Қонунлар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90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мазмун-моҳияти</a:t>
            </a:r>
            <a:r>
              <a:rPr lang="ru-RU" sz="90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93233" y="25302735"/>
            <a:ext cx="211667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ЎРҚ–719-сон, ЎРҚ–720-сон, 04.10.2021 й</a:t>
            </a:r>
          </a:p>
        </p:txBody>
      </p:sp>
    </p:spTree>
    <p:extLst>
      <p:ext uri="{BB962C8B-B14F-4D97-AF65-F5344CB8AC3E}">
        <p14:creationId xmlns:p14="http://schemas.microsoft.com/office/powerpoint/2010/main" val="3015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3874468" y="259707"/>
            <a:ext cx="0" cy="28754388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6553183" y="8819438"/>
            <a:ext cx="24852940" cy="1409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Киритилган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ўзгартишларга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кўра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ҳокимият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вакилига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ёки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фуқаровий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бурчини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бажараётган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шахсга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қаршилик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учун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жиноий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кучайтирилди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 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🔘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Бундай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ҳаракатлар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: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➖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БҲМнинг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50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бараваридан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100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бараваригача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жарима 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(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илгари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фақат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50 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бараваригача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)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➖ 1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3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йилгача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озодликни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чеклаш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(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илгари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1 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йилгача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)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➖ 1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3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йилгача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озодликдан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маҳрум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қилиш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билан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жазоланади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(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илгари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1 </a:t>
            </a:r>
            <a:r>
              <a:rPr lang="ru-RU" sz="7000" b="1" i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йилгача</a:t>
            </a:r>
            <a:r>
              <a:rPr lang="ru-RU" sz="7000" b="1" i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9208" y="4723918"/>
            <a:ext cx="375907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Жиноят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кодекси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кодексга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ўзгартишлар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киритишни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назарда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тутувчи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Қонун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(ЎРҚ–719-сон, 04.10.2021 й.)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9524"/>
          <a:stretch/>
        </p:blipFill>
        <p:spPr>
          <a:xfrm>
            <a:off x="32829744" y="9967905"/>
            <a:ext cx="18290931" cy="110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14580"/>
          <a:stretch/>
        </p:blipFill>
        <p:spPr>
          <a:xfrm>
            <a:off x="-1" y="49314"/>
            <a:ext cx="51120675" cy="2870507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622431" y="259707"/>
            <a:ext cx="252037" cy="28494681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4363002" y="8586200"/>
            <a:ext cx="248529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кодексда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ҳокимият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вакилининг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ички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ишлар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Миллий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гвардия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ходимларининг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қонуний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талабларини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бажармаганлик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учун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7635"/>
                </a:solidFill>
                <a:latin typeface="Bahnschrift SemiBold SemiConden" panose="020B0502040204020203" pitchFamily="34" charset="0"/>
              </a:rPr>
              <a:t>ҳам</a:t>
            </a:r>
            <a:r>
              <a:rPr lang="ru-RU" sz="8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чоралари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кучайтирилиб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жарима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миқдорлари</a:t>
            </a:r>
            <a:r>
              <a:rPr lang="ru-RU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оширилди</a:t>
            </a:r>
            <a:endParaRPr lang="ru-RU" sz="8000" b="1" i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170" y="16352167"/>
            <a:ext cx="17836603" cy="118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1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16383"/>
          <a:stretch/>
        </p:blipFill>
        <p:spPr>
          <a:xfrm>
            <a:off x="0" y="1433702"/>
            <a:ext cx="51120675" cy="2729106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7034548" y="9112332"/>
            <a:ext cx="21473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Қонун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билан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кодексга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ярашилганлик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муносабати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билан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қилиш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институти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киритилди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9209" y="4723918"/>
            <a:ext cx="291997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жавобгарлик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кодексга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қўшимча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ўзгартишлар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киритиш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ҳақида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5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Қонун</a:t>
            </a:r>
            <a:r>
              <a:rPr lang="ru-RU" sz="75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(ЎРҚ–720, 04.10.2021 й.)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0275557" y="9090100"/>
            <a:ext cx="18507677" cy="1702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Кодекснинг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қатор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моддаларида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назарда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тутилган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МАЪМУРИЙ ҲУҚУҚБУЗАРЛИКЛАРНИ СОДИР ЭТГАН ШАХС, АГАР У ЎЗ АЙБИГА ИҚРОР БЎЛСА, ЖАБРЛАНУВЧИ БИЛАН ЯРАШСА ВА ЕТКАЗИЛГАН ЗАРАРНИ БАРТАРАФ ЭТСА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этилиши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мумкин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endParaRPr lang="uz-Cyrl-UZ" sz="6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endParaRPr lang="ru-RU" sz="6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ҳуқуқбузарлик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кўриб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чиқувчи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орган (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мансабдор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шахс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)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тарафларнинг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ярашуви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муносабати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билан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судга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юбориш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қарор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чиқаради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қилиш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ҳақидаги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масалани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ҳал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этиш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учун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материалларини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судга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юборади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622431" y="259707"/>
            <a:ext cx="252037" cy="28465057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222" y="13186936"/>
            <a:ext cx="17521730" cy="113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V="1">
            <a:off x="3692769" y="259707"/>
            <a:ext cx="181699" cy="28494681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7748937" y="9148121"/>
            <a:ext cx="20781159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Жабрланувчи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ёхуд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унинг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қонуний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вакили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ярашув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аризани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ваколатли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органлар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(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мансабдор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шахслар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)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томонидан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кўриб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чиқилиши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вақтида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шунингдек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суд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муҳокамасининг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исталган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босқичида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аммо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суд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қарор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чиқаргунига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қадар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бериши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мумкин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Агар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бўйича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неча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жабрланувчи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бўлса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7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ФАҚАТ БАРЧА ЖАБРЛАНУВЧИЛАР БИЛАН ЯРАШУВГА ЭРИШИЛГАН ТАҚДИРДА,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ярашув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ишни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юритиш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мумкин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745" y="9148121"/>
            <a:ext cx="20127962" cy="113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" y="2158653"/>
            <a:ext cx="51120675" cy="2680995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3692769" y="259707"/>
            <a:ext cx="181699" cy="28494681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0032356" y="8916325"/>
            <a:ext cx="16623340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Ярашув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тўғрисидаги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ишлар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бўйича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суд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муҳокамаси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иш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судга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келган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пайтдан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эътиборан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3 КУНДАН КЕЧИКТИРМАЙ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ўтказилади</a:t>
            </a:r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  <a:p>
            <a:r>
              <a:rPr lang="ru-RU" sz="7000" b="1" dirty="0">
                <a:solidFill>
                  <a:srgbClr val="007635"/>
                </a:solidFill>
                <a:latin typeface="Bahnschrift SemiBold SemiConden" panose="020B0502040204020203" pitchFamily="34" charset="0"/>
              </a:rPr>
              <a:t>ҲУҚУҚБУЗАРЛИКНИ БИР ЙИЛ ИЧИДА ТАКРОРАН СОДИР ЭТГАН ШАХС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томонларнинг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ярашуви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муносабати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билан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маъмурий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жавобгарликдан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озод</a:t>
            </a:r>
            <a:r>
              <a:rPr lang="ru-RU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қилинмайди</a:t>
            </a:r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834"/>
          <a:stretch/>
        </p:blipFill>
        <p:spPr>
          <a:xfrm>
            <a:off x="8242774" y="9460523"/>
            <a:ext cx="19723432" cy="75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6229" y="12677170"/>
            <a:ext cx="3095584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20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Эътиборингиз учун раҳмат!</a:t>
            </a:r>
          </a:p>
        </p:txBody>
      </p:sp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11969</TotalTime>
  <Words>326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Bahnschrift SemiBold SemiConden</vt:lpstr>
      <vt:lpstr>Calibri</vt:lpstr>
      <vt:lpstr>Calibri Light</vt:lpstr>
      <vt:lpstr>Trebuchet MS</vt:lpstr>
      <vt:lpstr>Wingdings 3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Pressa</cp:lastModifiedBy>
  <cp:revision>759</cp:revision>
  <dcterms:created xsi:type="dcterms:W3CDTF">2020-12-22T19:23:24Z</dcterms:created>
  <dcterms:modified xsi:type="dcterms:W3CDTF">2021-10-19T12:38:29Z</dcterms:modified>
</cp:coreProperties>
</file>