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5" r:id="rId4"/>
    <p:sldId id="270" r:id="rId5"/>
    <p:sldId id="271" r:id="rId6"/>
    <p:sldId id="272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142677" y="3541264"/>
            <a:ext cx="10302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ayrim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hujjatlariga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o‘zgartish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kiritish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867641" y="6172913"/>
            <a:ext cx="587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O‘RQ–838-son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06.05.2022-y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587983"/>
            <a:ext cx="7579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”</a:t>
            </a:r>
            <a:r>
              <a:rPr lang="en-US" sz="2400" dirty="0" err="1">
                <a:cs typeface="Times New Roman" panose="02020603050405020304" pitchFamily="18" charset="0"/>
              </a:rPr>
              <a:t>Oʻzbekiston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Respublikasining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ayrim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hujjatlariga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oʻzgartirish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qoʻshimchalar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kiritish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toʻgʻrisida”gi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cs typeface="Times New Roman" panose="02020603050405020304" pitchFamily="18" charset="0"/>
              </a:rPr>
              <a:t>OʻRQ</a:t>
            </a:r>
            <a:r>
              <a:rPr lang="en-US" sz="2400" i="1" dirty="0">
                <a:cs typeface="Times New Roman" panose="02020603050405020304" pitchFamily="18" charset="0"/>
              </a:rPr>
              <a:t>–838-son, 06.05.2023-y.) </a:t>
            </a:r>
            <a:r>
              <a:rPr lang="en-US" sz="2400" dirty="0" err="1">
                <a:cs typeface="Times New Roman" panose="02020603050405020304" pitchFamily="18" charset="0"/>
              </a:rPr>
              <a:t>Prezident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imzolandi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7" y="2587983"/>
            <a:ext cx="3660364" cy="239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44578"/>
            <a:ext cx="7579701" cy="280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toʻgʻrisida”gi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kiritilgan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oʻzgartirishga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koʻra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oʻzini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hokimiyati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tizimiga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kirmaydi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mahalliy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ahamiyatga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molik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masalalarni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manfaatlaridan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rivojlanishning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tarixiy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xususiyatlaridan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qadriyatlardan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mahalliy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urf-odatlar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anʼanalardan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kelib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chiqqan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muvofiq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etishga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haqli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5" y="2644578"/>
            <a:ext cx="3566987" cy="21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775206"/>
            <a:ext cx="75797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ogʻir</a:t>
            </a:r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yoki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oʻta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ogʻir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jinoyatlar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sodir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etganligi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uchun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sudlanganlik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holati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tugallanmagan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yoxud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sudlanganligi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olib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tashlanmagan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fuqarolar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Viloyat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tuman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shahar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okrug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uchastka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komissiyasi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boʻlishi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mumkin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emas</a:t>
            </a:r>
            <a:r>
              <a:rPr lang="en-US" sz="2000" dirty="0" smtClean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cs typeface="Times New Roman" panose="02020603050405020304" pitchFamily="18" charset="0"/>
              </a:rPr>
              <a:t>Prezident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muddatidan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ilgari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Oʻzbekiston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tayinlagan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saylov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 oy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ichida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cs typeface="Times New Roman" panose="02020603050405020304" pitchFamily="18" charset="0"/>
              </a:rPr>
              <a:t>Bunda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tayyorgarlik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koʻrish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hamda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oʻtkazishga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doir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tadbirlarni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amalga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oshirish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muddatlari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Markaziy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saylov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komissiyasi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belgilanadi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41133" y="1503663"/>
            <a:ext cx="732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cs typeface="Times New Roman" panose="02020603050405020304" pitchFamily="18" charset="0"/>
              </a:rPr>
              <a:t>Oʻzbekiston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Respublikasining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Saylov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kodeksiga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kiritilgan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oʻzgartirishlarga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koʻra</a:t>
            </a:r>
            <a:r>
              <a:rPr lang="en-US" sz="2400" b="1" dirty="0">
                <a:cs typeface="Times New Roman" panose="02020603050405020304" pitchFamily="18" charset="0"/>
              </a:rPr>
              <a:t>: 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>
          <a:xfrm>
            <a:off x="514690" y="2775206"/>
            <a:ext cx="3072357" cy="280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57637"/>
            <a:ext cx="7579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yuborilgan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deputatlarining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oy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toʻgʻrisida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qaror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qabul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deputatlarining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2723851"/>
            <a:ext cx="3697292" cy="247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0696" y="2625517"/>
            <a:ext cx="7579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Oʻzbekiston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yuborilgan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toʻgʻrisida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qaror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qabul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5" y="2740060"/>
            <a:ext cx="3664071" cy="244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3989" y="2775206"/>
            <a:ext cx="76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" y="2775206"/>
            <a:ext cx="3450357" cy="200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273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Тураева Шахноз</cp:lastModifiedBy>
  <cp:revision>21</cp:revision>
  <dcterms:created xsi:type="dcterms:W3CDTF">2022-12-20T10:10:26Z</dcterms:created>
  <dcterms:modified xsi:type="dcterms:W3CDTF">2023-06-06T07:26:18Z</dcterms:modified>
</cp:coreProperties>
</file>